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6A6A260-E136-40F3-9F05-BC894280E87A}"/>
    <pc:docChg chg="custSel modSld">
      <pc:chgData name="Narelle Wheaton" userId="6e1b2b30-480e-4f91-806b-6735d5b9e446" providerId="ADAL" clId="{06A6A260-E136-40F3-9F05-BC894280E87A}" dt="2023-08-03T05:54:41.736" v="31" actId="1076"/>
      <pc:docMkLst>
        <pc:docMk/>
      </pc:docMkLst>
      <pc:sldChg chg="modSp mod">
        <pc:chgData name="Narelle Wheaton" userId="6e1b2b30-480e-4f91-806b-6735d5b9e446" providerId="ADAL" clId="{06A6A260-E136-40F3-9F05-BC894280E87A}" dt="2023-08-03T05:08:30.195" v="20" actId="1076"/>
        <pc:sldMkLst>
          <pc:docMk/>
          <pc:sldMk cId="934152522" sldId="256"/>
        </pc:sldMkLst>
        <pc:spChg chg="mod">
          <ac:chgData name="Narelle Wheaton" userId="6e1b2b30-480e-4f91-806b-6735d5b9e446" providerId="ADAL" clId="{06A6A260-E136-40F3-9F05-BC894280E87A}" dt="2023-08-03T05:08:30.195" v="20" actId="1076"/>
          <ac:spMkLst>
            <pc:docMk/>
            <pc:sldMk cId="934152522" sldId="256"/>
            <ac:spMk id="3" creationId="{DA5E8C55-80D7-4E0D-8B83-B8DC32A55A1A}"/>
          </ac:spMkLst>
        </pc:spChg>
      </pc:sldChg>
      <pc:sldChg chg="modSp mod">
        <pc:chgData name="Narelle Wheaton" userId="6e1b2b30-480e-4f91-806b-6735d5b9e446" providerId="ADAL" clId="{06A6A260-E136-40F3-9F05-BC894280E87A}" dt="2023-08-03T05:08:37.954" v="23" actId="1076"/>
        <pc:sldMkLst>
          <pc:docMk/>
          <pc:sldMk cId="1119451603" sldId="257"/>
        </pc:sldMkLst>
        <pc:spChg chg="mod">
          <ac:chgData name="Narelle Wheaton" userId="6e1b2b30-480e-4f91-806b-6735d5b9e446" providerId="ADAL" clId="{06A6A260-E136-40F3-9F05-BC894280E87A}" dt="2023-08-03T05:08:37.954" v="23" actId="1076"/>
          <ac:spMkLst>
            <pc:docMk/>
            <pc:sldMk cId="1119451603" sldId="257"/>
            <ac:spMk id="3" creationId="{DA5E8C55-80D7-4E0D-8B83-B8DC32A55A1A}"/>
          </ac:spMkLst>
        </pc:spChg>
      </pc:sldChg>
      <pc:sldChg chg="modSp mod">
        <pc:chgData name="Narelle Wheaton" userId="6e1b2b30-480e-4f91-806b-6735d5b9e446" providerId="ADAL" clId="{06A6A260-E136-40F3-9F05-BC894280E87A}" dt="2023-08-03T05:08:45.348" v="26" actId="1076"/>
        <pc:sldMkLst>
          <pc:docMk/>
          <pc:sldMk cId="3407524890" sldId="258"/>
        </pc:sldMkLst>
        <pc:spChg chg="mod">
          <ac:chgData name="Narelle Wheaton" userId="6e1b2b30-480e-4f91-806b-6735d5b9e446" providerId="ADAL" clId="{06A6A260-E136-40F3-9F05-BC894280E87A}" dt="2023-08-03T05:08:45.348" v="26" actId="1076"/>
          <ac:spMkLst>
            <pc:docMk/>
            <pc:sldMk cId="3407524890" sldId="258"/>
            <ac:spMk id="3" creationId="{DA5E8C55-80D7-4E0D-8B83-B8DC32A55A1A}"/>
          </ac:spMkLst>
        </pc:spChg>
      </pc:sldChg>
      <pc:sldChg chg="modSp mod">
        <pc:chgData name="Narelle Wheaton" userId="6e1b2b30-480e-4f91-806b-6735d5b9e446" providerId="ADAL" clId="{06A6A260-E136-40F3-9F05-BC894280E87A}" dt="2023-08-03T05:54:33.143" v="28" actId="27636"/>
        <pc:sldMkLst>
          <pc:docMk/>
          <pc:sldMk cId="3847660306" sldId="259"/>
        </pc:sldMkLst>
        <pc:spChg chg="mod">
          <ac:chgData name="Narelle Wheaton" userId="6e1b2b30-480e-4f91-806b-6735d5b9e446" providerId="ADAL" clId="{06A6A260-E136-40F3-9F05-BC894280E87A}" dt="2023-08-03T05:54:33.143" v="28" actId="27636"/>
          <ac:spMkLst>
            <pc:docMk/>
            <pc:sldMk cId="3847660306" sldId="259"/>
            <ac:spMk id="3" creationId="{DA5E8C55-80D7-4E0D-8B83-B8DC32A55A1A}"/>
          </ac:spMkLst>
        </pc:spChg>
      </pc:sldChg>
      <pc:sldChg chg="modSp mod">
        <pc:chgData name="Narelle Wheaton" userId="6e1b2b30-480e-4f91-806b-6735d5b9e446" providerId="ADAL" clId="{06A6A260-E136-40F3-9F05-BC894280E87A}" dt="2023-08-03T05:54:41.736" v="31" actId="1076"/>
        <pc:sldMkLst>
          <pc:docMk/>
          <pc:sldMk cId="3959508141" sldId="260"/>
        </pc:sldMkLst>
        <pc:spChg chg="mod">
          <ac:chgData name="Narelle Wheaton" userId="6e1b2b30-480e-4f91-806b-6735d5b9e446" providerId="ADAL" clId="{06A6A260-E136-40F3-9F05-BC894280E87A}" dt="2023-08-03T05:54:41.736" v="31" actId="1076"/>
          <ac:spMkLst>
            <pc:docMk/>
            <pc:sldMk cId="3959508141" sldId="260"/>
            <ac:spMk id="3" creationId="{DA5E8C55-80D7-4E0D-8B83-B8DC32A55A1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49EFD-1557-405C-930A-5851755D13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F1516A-A56C-40AF-A48A-41C3B972BD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67A54-14E4-423A-A908-F7FB48371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AC3D8B-2E67-4894-8CDA-CE10F317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49BBF-ED95-4408-B543-B5A5699F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58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2DD9D-062C-4750-80CE-81FDA2A98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26C96D-ABA1-4DDC-A0DF-1555D82DD0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29655-617F-4A66-B00F-2092661B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AA2F8-99D4-4BEE-AF45-A45AC74C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64DB43-4A89-48B8-BBA3-772433B03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9560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BDC317-25CA-482B-BB65-15DFC1E914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0A94FD-8507-46BB-BDCD-C5DAFCB7C1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F6F86-2DA5-4EFE-B914-17D246CB6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1A9CD-F5D3-413E-9FE8-EEBD7EC9A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C1F84-26FB-4F84-AEBB-29B207B94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2125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218E4-9FF2-4220-91BA-DECE22B0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07E32-2926-4D81-8EF3-BDEFE44AA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CDB83-6642-4DF2-A7D5-6C8F0BA79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3F6D2-61F6-4ECE-97EA-B6271ACE8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D1815-7FA5-422F-B66B-0B2C68A90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9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47ADB-AD04-4418-8E27-7AF9EE4BA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B8F60-9E61-4296-AF7C-4745062C1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BF66B-D68A-4CCE-94D9-9D161BD7C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3DCD9-5471-4AA8-A16F-9CF3D8F52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5537D-A8CF-4D89-87EE-05E34DAB8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119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9B34-4537-4EDE-8185-3DADC8DCF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35060-793D-47B0-B711-BC34FCDB3C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ECEB59-67B0-446C-AC8C-51BDF9816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325F5B-DEC9-4099-8C04-356533780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D9D7B0-C395-4CBB-BBAF-868BF0A0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E7BA72-D68D-4988-BA91-BB7FC125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9813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B2A8B-73BE-41E2-8604-37B79042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7B0C7C-91C8-494A-8D31-A1ABB77FE2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3B5B04-0FCC-4C8F-900B-443B95E164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0C0B54-4046-42AB-947A-791B24797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262FD-6F78-48D4-B7B3-218816B63E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29C089-8F1B-4D5D-9861-6DE98FC5A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764149-9341-4544-9A14-42776FD7F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C525B-E5E7-4A8D-B31A-C0B7ED7C4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9052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C0899-A6AE-4E72-8419-D7A36D5FF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C213E1-397F-4056-ADD4-383D06F7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811D9-6BE1-4D8B-9369-7A70CB58C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E14E1A-C027-457C-9454-167C2A36D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2902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E20625-D7A3-47DD-8315-5591E480B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37D30D-80F1-4105-89CD-5AC3EBDCB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BDF6B-F70A-49AA-B511-47837E4D6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8135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FC9DE-AF08-4869-B1C7-7E99F789C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5F511-DDCC-4D86-BC1E-5F9C20084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C55E67-F03B-4CC9-827C-6AECCC71E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48C451-72F6-405A-A91F-8CEEB79A1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06450-6F8C-41A6-9258-D2383E625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CA8B7-A445-406C-9500-D97331993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2414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317E8-71D7-4CE1-89D0-5DD28070E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814DB-8AB7-410C-90D6-2814DE844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119EA6-2AF1-43AB-BB08-498706E16D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BD2BA0-BD26-44B3-B0D3-564E3CB16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3C88D-06FC-4784-9A60-E42868BC6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F1F18D-58A3-4989-89E6-79602580E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3780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0DCF20-E324-42FA-9968-F4AD229E3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7B93C-0215-4E04-B924-A83CF1230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34C3-89BE-495C-9392-AEE611522B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84493-8DC4-40E6-9DCF-ECFAF665332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BA4CA7-8C7C-4C30-97EC-867CB4A26E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FD36EB-1097-4B28-A627-C99CC8671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5D987-6CA7-4849-9CBA-10493AC97AF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496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E8C55-80D7-4E0D-8B83-B8DC32A55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2695"/>
            <a:ext cx="9144000" cy="509260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Will you come and follow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but call your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go where you don't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be the same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let My love be shown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let My name be known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let My life be grown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and you in Me</a:t>
            </a:r>
          </a:p>
        </p:txBody>
      </p:sp>
    </p:spTree>
    <p:extLst>
      <p:ext uri="{BB962C8B-B14F-4D97-AF65-F5344CB8AC3E}">
        <p14:creationId xmlns:p14="http://schemas.microsoft.com/office/powerpoint/2010/main" val="934152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E8C55-80D7-4E0D-8B83-B8DC32A55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4392"/>
            <a:ext cx="9144000" cy="514921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Will you leave yourself behind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but call your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care for cruel and kind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be the same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risk the hostile stare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Should your life attract or scare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let Me answer prayer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and you in Me</a:t>
            </a:r>
          </a:p>
        </p:txBody>
      </p:sp>
    </p:spTree>
    <p:extLst>
      <p:ext uri="{BB962C8B-B14F-4D97-AF65-F5344CB8AC3E}">
        <p14:creationId xmlns:p14="http://schemas.microsoft.com/office/powerpoint/2010/main" val="1119451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E8C55-80D7-4E0D-8B83-B8DC32A55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4947"/>
            <a:ext cx="9144000" cy="498810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Will you let the blinded see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but call your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set the prisoners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be the same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kiss the leper clean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do such as this unseen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admit to what I mean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and you in Me</a:t>
            </a:r>
          </a:p>
        </p:txBody>
      </p:sp>
    </p:spTree>
    <p:extLst>
      <p:ext uri="{BB962C8B-B14F-4D97-AF65-F5344CB8AC3E}">
        <p14:creationId xmlns:p14="http://schemas.microsoft.com/office/powerpoint/2010/main" val="340752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E8C55-80D7-4E0D-8B83-B8DC32A55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33425"/>
            <a:ext cx="9144000" cy="522375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Will you love the you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you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hide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but call your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quell the fear inside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be the same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you use the faith you've found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reshape the world around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My sight and touch and sound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and you in Me</a:t>
            </a:r>
          </a:p>
        </p:txBody>
      </p:sp>
    </p:spTree>
    <p:extLst>
      <p:ext uri="{BB962C8B-B14F-4D97-AF65-F5344CB8AC3E}">
        <p14:creationId xmlns:p14="http://schemas.microsoft.com/office/powerpoint/2010/main" val="384766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E8C55-80D7-4E0D-8B83-B8DC32A55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7300"/>
            <a:ext cx="9144000" cy="51633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Your summons echoes true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but call my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turn and follow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never be the same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Your company I'll go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Your love and footsteps show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Thus I'll move and live and grow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 and You in 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9CAB6-6164-4FDA-B978-96079B96578A}"/>
              </a:ext>
            </a:extLst>
          </p:cNvPr>
          <p:cNvSpPr txBox="1"/>
          <p:nvPr/>
        </p:nvSpPr>
        <p:spPr>
          <a:xfrm>
            <a:off x="257175" y="568916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4668756</a:t>
            </a:r>
          </a:p>
          <a:p>
            <a:pPr algn="l"/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Graham Maule | John L. Bell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© Words: 1987 WGRG, c/o Iona Community, Glasgow, Scotland (Admin. by Willow Publishing Pty. Ltd.)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Music: 1987 WGRG, c/o Iona Community, Glasgow, Scotland (Admin. by Willow Publishing Pty. Ltd.)</a:t>
            </a:r>
          </a:p>
          <a:p>
            <a:pPr algn="l"/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959508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368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2022-06-30T01:41:54Z</dcterms:created>
  <dcterms:modified xsi:type="dcterms:W3CDTF">2023-08-03T05:54:41Z</dcterms:modified>
</cp:coreProperties>
</file>